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3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 autoAdjust="0"/>
    <p:restoredTop sz="94660"/>
  </p:normalViewPr>
  <p:slideViewPr>
    <p:cSldViewPr>
      <p:cViewPr>
        <p:scale>
          <a:sx n="100" d="100"/>
          <a:sy n="100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BD967-49BE-4964-8E79-FC88FCA42D28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80801-BF28-4770-A7F1-B4F76FFCA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39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BE76B2-8BEA-4C46-8471-43147B8B8B10}" type="datetimeFigureOut">
              <a:rPr lang="en-US" smtClean="0"/>
              <a:t>7/31/2011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932044-8B3F-4D8F-91CD-3D21249CCE1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00400"/>
            <a:ext cx="8229600" cy="25908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532377"/>
                </a:solidFill>
              </a:rPr>
              <a:t>We remember our classmates</a:t>
            </a:r>
            <a:endParaRPr lang="en-US" sz="6000" dirty="0">
              <a:solidFill>
                <a:srgbClr val="532377"/>
              </a:solidFill>
            </a:endParaRPr>
          </a:p>
        </p:txBody>
      </p:sp>
      <p:pic>
        <p:nvPicPr>
          <p:cNvPr id="1026" name="Picture 2" descr="C:\Users\DESKTOP\AppData\Local\Microsoft\Windows\Temporary Internet Files\Content.IE5\C0M3DR5I\MC90043639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42" y="1219200"/>
            <a:ext cx="155574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reveal/>
        <p:sndAc>
          <p:stSnd>
            <p:snd r:embed="rId2" name="Percy Faith - Theme From A Summer Place.wav"/>
          </p:stSnd>
        </p:sndAc>
      </p:transition>
    </mc:Choice>
    <mc:Fallback xmlns="">
      <p:transition spd="slow" advTm="6000">
        <p:fade/>
        <p:sndAc>
          <p:stSnd>
            <p:snd r:embed="rId4" name="Percy Faith - Theme From A Summer Plac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31679"/>
            <a:ext cx="2916936" cy="4095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743" y="447675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John F. Zimmerman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4, 1946 ~ July 27, 2007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0" y="5619529"/>
            <a:ext cx="731520" cy="731520"/>
          </a:xfrm>
          <a:prstGeom prst="rect">
            <a:avLst/>
          </a:prstGeom>
        </p:spPr>
      </p:pic>
      <p:pic>
        <p:nvPicPr>
          <p:cNvPr id="1026" name="Picture 2" descr="C:\Users\Cliff Valentine\Desktop\Class 66 Deceased\John Zimmer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037325"/>
            <a:ext cx="6400799" cy="4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7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32" y="2155026"/>
            <a:ext cx="2916936" cy="4095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85800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David Norman Seebold</a:t>
            </a:r>
          </a:p>
          <a:p>
            <a:pPr algn="ctr"/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23, 1948 ~ July 8, 2008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638800"/>
            <a:ext cx="731520" cy="73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32" y="2244173"/>
            <a:ext cx="2916136" cy="37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55661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0668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Terry William </a:t>
            </a:r>
            <a:r>
              <a:rPr lang="en-US" sz="2800" b="1" dirty="0" smtClean="0">
                <a:solidFill>
                  <a:srgbClr val="532377"/>
                </a:solidFill>
              </a:rPr>
              <a:t>Shively</a:t>
            </a:r>
          </a:p>
          <a:p>
            <a:pPr algn="ctr"/>
            <a:endParaRPr lang="en-US" sz="2800" b="1" dirty="0">
              <a:solidFill>
                <a:srgbClr val="5323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</a:t>
            </a:r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 1948 ~ November 14, 2008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62681"/>
            <a:ext cx="2830346" cy="4114800"/>
          </a:xfrm>
          <a:prstGeom prst="rect">
            <a:avLst/>
          </a:prstGeom>
        </p:spPr>
      </p:pic>
      <p:pic>
        <p:nvPicPr>
          <p:cNvPr id="1026" name="Picture 2" descr="C:\Users\Cliff Valentine\Saved Games\Pictures\2011-06-05 Class of 66 2011 Breakfast\Terry Shive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51795"/>
            <a:ext cx="611649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762000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Barbara Jean (Morrison) Dietrich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2, 1948 ~ June 6, 2009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27" y="2286000"/>
            <a:ext cx="2897746" cy="4114800"/>
          </a:xfrm>
          <a:prstGeom prst="rect">
            <a:avLst/>
          </a:prstGeom>
        </p:spPr>
      </p:pic>
      <p:pic>
        <p:nvPicPr>
          <p:cNvPr id="1026" name="Picture 2" descr="L:\Barb Dietri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02" y="2286000"/>
            <a:ext cx="2897746" cy="386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65512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2198370"/>
            <a:ext cx="291416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889" y="457200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Chester Ray Koonsman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29, 1947 ~ February 12, 2010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562600"/>
            <a:ext cx="733966" cy="731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24" y="2358390"/>
            <a:ext cx="313013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434" y="1066800"/>
            <a:ext cx="2472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Robert M. Ely</a:t>
            </a:r>
            <a:endParaRPr lang="en-US" sz="2800" b="1" dirty="0">
              <a:solidFill>
                <a:srgbClr val="532377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1828800"/>
            <a:ext cx="5254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5</a:t>
            </a:r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1947 ~ </a:t>
            </a:r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8, 2011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miffclass1966.org/memorial/images/robert_m_e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34" y="2438400"/>
            <a:ext cx="293076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liff Valentine\Saved Games\Pictures\2011-07 (Jul)\Bob Ely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23" y="2438400"/>
            <a:ext cx="437478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134429">
            <a:off x="-71253" y="2967335"/>
            <a:ext cx="928651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905"/>
                <a:solidFill>
                  <a:srgbClr val="53237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YOU ARE MISSED</a:t>
            </a:r>
          </a:p>
          <a:p>
            <a:pPr algn="ctr"/>
            <a:r>
              <a:rPr lang="en-US" sz="6000" b="1" dirty="0" smtClean="0">
                <a:ln w="1905"/>
                <a:solidFill>
                  <a:srgbClr val="53237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BY YOUR CLASSMATES</a:t>
            </a:r>
            <a:endParaRPr lang="en-US" sz="6000" b="1" cap="none" spc="0" dirty="0">
              <a:ln w="1905"/>
              <a:solidFill>
                <a:srgbClr val="53237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9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82043"/>
            <a:ext cx="2914164" cy="411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9144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Ronald Eugene Keister</a:t>
            </a: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7, 1948 </a:t>
            </a:r>
            <a:r>
              <a:rPr lang="en-US" sz="280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April 10, 1976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22" y="2492595"/>
            <a:ext cx="2916936" cy="36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66" y="2173605"/>
            <a:ext cx="2686522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727" y="629216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Diane Lavonne (Dreese) Knauss</a:t>
            </a: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15, 1948 </a:t>
            </a:r>
            <a:r>
              <a:rPr lang="en-US" sz="280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August 18, 1983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66" y="2447925"/>
            <a:ext cx="2631441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18" y="2514600"/>
            <a:ext cx="2914163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990600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Joseph Robert Bowes</a:t>
            </a:r>
          </a:p>
          <a:p>
            <a:pPr algn="ct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18, 1948 ~ May 1995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9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49" y="2470657"/>
            <a:ext cx="291416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06680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Donald Lynn Clark</a:t>
            </a: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November 18, 1948 ~ March 10, 1998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49" y="2692843"/>
            <a:ext cx="2790363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18" y="2228850"/>
            <a:ext cx="2914164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685800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Roger L. Stahl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14, 1948 ~ May 2, 1998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200275"/>
            <a:ext cx="3276600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81200"/>
            <a:ext cx="291416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62069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Brenda Ann (Shirk) Rowe</a:t>
            </a:r>
          </a:p>
          <a:p>
            <a:pPr algn="ctr"/>
            <a:endParaRPr lang="en-US" sz="2800" dirty="0">
              <a:solidFill>
                <a:srgbClr val="532377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9, 1948 ~ April 20, 2002</a:t>
            </a:r>
          </a:p>
          <a:p>
            <a:pPr algn="ctr"/>
            <a:endParaRPr lang="en-US" sz="2800" dirty="0"/>
          </a:p>
        </p:txBody>
      </p:sp>
      <p:pic>
        <p:nvPicPr>
          <p:cNvPr id="1026" name="Picture 2" descr="C:\Users\Cliff Valentine\Desktop\Class 66 Deceased\Brenda Row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05988"/>
            <a:ext cx="2914164" cy="42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07" y="2209800"/>
            <a:ext cx="291416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089" y="638269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Linda Kay Walter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5, 1948 ~ April 30, 2003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Cliff Valentine\Documents\Class 66 Deceased\Kay Wal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367528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0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18" y="1981200"/>
            <a:ext cx="291416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810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2377"/>
                </a:solidFill>
              </a:rPr>
              <a:t>David Don Chapman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2, 1948 ~ February 6, 2007</a:t>
            </a:r>
            <a:endParaRPr lang="en-US" sz="2800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18" y="1948543"/>
            <a:ext cx="301784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</TotalTime>
  <Words>188</Words>
  <Application>Microsoft Office PowerPoint</Application>
  <PresentationFormat>On-screen Show (4:3)</PresentationFormat>
  <Paragraphs>44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Apex</vt:lpstr>
      <vt:lpstr>We remember our classmates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remember our classmates….</dc:title>
  <dc:creator>Cliff Valentine</dc:creator>
  <cp:lastModifiedBy>Cliff Valentine</cp:lastModifiedBy>
  <cp:revision>65</cp:revision>
  <dcterms:created xsi:type="dcterms:W3CDTF">2011-02-26T00:34:53Z</dcterms:created>
  <dcterms:modified xsi:type="dcterms:W3CDTF">2011-07-31T19:17:50Z</dcterms:modified>
</cp:coreProperties>
</file>